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61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6" autoAdjust="0"/>
    <p:restoredTop sz="94660"/>
  </p:normalViewPr>
  <p:slideViewPr>
    <p:cSldViewPr snapToGrid="0">
      <p:cViewPr varScale="1">
        <p:scale>
          <a:sx n="77" d="100"/>
          <a:sy n="77" d="100"/>
        </p:scale>
        <p:origin x="67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214992" y="4158641"/>
            <a:ext cx="4597052" cy="2530258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Mitarbeiterfest </a:t>
            </a:r>
            <a:r>
              <a:rPr lang="de-DE" dirty="0" err="1" smtClean="0"/>
              <a:t>Donaustetten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365844" y="325676"/>
            <a:ext cx="3446200" cy="3319397"/>
          </a:xfrm>
        </p:spPr>
        <p:txBody>
          <a:bodyPr>
            <a:normAutofit fontScale="92500" lnSpcReduction="20000"/>
          </a:bodyPr>
          <a:lstStyle/>
          <a:p>
            <a:r>
              <a:rPr lang="de-DE" sz="3200" dirty="0" smtClean="0"/>
              <a:t>Heilige Familie </a:t>
            </a:r>
            <a:r>
              <a:rPr lang="de-DE" sz="3200" dirty="0" err="1" smtClean="0"/>
              <a:t>Donaustetten</a:t>
            </a:r>
            <a:endParaRPr lang="de-DE" sz="3200" dirty="0" smtClean="0"/>
          </a:p>
          <a:p>
            <a:endParaRPr lang="de-DE" sz="3200" dirty="0" smtClean="0"/>
          </a:p>
          <a:p>
            <a:r>
              <a:rPr lang="de-DE" sz="3200" dirty="0" smtClean="0"/>
              <a:t>12.6.2026 </a:t>
            </a:r>
          </a:p>
          <a:p>
            <a:r>
              <a:rPr lang="de-DE" sz="3200" dirty="0" smtClean="0"/>
              <a:t>Gottesdienst</a:t>
            </a:r>
          </a:p>
          <a:p>
            <a:r>
              <a:rPr lang="de-DE" sz="3200" dirty="0" smtClean="0"/>
              <a:t>Sommerliches Grillfest</a:t>
            </a:r>
          </a:p>
          <a:p>
            <a:endParaRPr lang="de-DE" sz="32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867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939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Die Kirche zur Heiligen Familie und das Ulrika Haus</a:t>
            </a:r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925" y="1920309"/>
            <a:ext cx="3703268" cy="4937691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407" y="1905000"/>
            <a:ext cx="3630983" cy="484131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3" t="62697" r="10981" b="9737"/>
          <a:stretch/>
        </p:blipFill>
        <p:spPr>
          <a:xfrm rot="315355">
            <a:off x="5451699" y="5237545"/>
            <a:ext cx="3194137" cy="136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048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Der Ursprung: Abt </a:t>
            </a:r>
            <a:r>
              <a:rPr lang="de-DE" dirty="0" smtClean="0"/>
              <a:t>Werner von </a:t>
            </a:r>
            <a:r>
              <a:rPr lang="de-DE" dirty="0" err="1" smtClean="0"/>
              <a:t>Ellerbach</a:t>
            </a:r>
            <a:r>
              <a:rPr lang="de-DE" dirty="0" smtClean="0"/>
              <a:t> und das </a:t>
            </a:r>
            <a:r>
              <a:rPr lang="de-DE" dirty="0" err="1" smtClean="0"/>
              <a:t>Wiblinger</a:t>
            </a:r>
            <a:r>
              <a:rPr lang="de-DE" dirty="0" smtClean="0"/>
              <a:t> Kloster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89211" y="1905000"/>
            <a:ext cx="4601536" cy="4558430"/>
          </a:xfrm>
        </p:spPr>
        <p:txBody>
          <a:bodyPr>
            <a:normAutofit/>
          </a:bodyPr>
          <a:lstStyle/>
          <a:p>
            <a:endParaRPr lang="de-DE" dirty="0" smtClean="0"/>
          </a:p>
          <a:p>
            <a:pPr marL="0" indent="0">
              <a:buNone/>
            </a:pPr>
            <a:endParaRPr lang="de-DE" dirty="0" smtClean="0"/>
          </a:p>
          <a:p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555" y="1815230"/>
            <a:ext cx="6723694" cy="5042770"/>
          </a:xfrm>
          <a:prstGeom prst="rect">
            <a:avLst/>
          </a:prstGeom>
        </p:spPr>
      </p:pic>
      <p:pic>
        <p:nvPicPr>
          <p:cNvPr id="7" name="Inhaltsplatzhalter 6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72" b="27958"/>
          <a:stretch/>
        </p:blipFill>
        <p:spPr>
          <a:xfrm>
            <a:off x="6005368" y="4543816"/>
            <a:ext cx="2370758" cy="2116899"/>
          </a:xfrm>
        </p:spPr>
      </p:pic>
    </p:spTree>
    <p:extLst>
      <p:ext uri="{BB962C8B-B14F-4D97-AF65-F5344CB8AC3E}">
        <p14:creationId xmlns:p14="http://schemas.microsoft.com/office/powerpoint/2010/main" val="2096791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Wo es in </a:t>
            </a:r>
            <a:r>
              <a:rPr lang="de-DE" dirty="0" err="1" smtClean="0"/>
              <a:t>Donaustetten</a:t>
            </a:r>
            <a:r>
              <a:rPr lang="de-DE" dirty="0" smtClean="0"/>
              <a:t> begann: </a:t>
            </a:r>
            <a:br>
              <a:rPr lang="de-DE" dirty="0" smtClean="0"/>
            </a:br>
            <a:r>
              <a:rPr lang="de-DE" dirty="0" smtClean="0"/>
              <a:t>Die </a:t>
            </a:r>
            <a:r>
              <a:rPr lang="de-DE" dirty="0" err="1" smtClean="0"/>
              <a:t>Laurentiususkirche</a:t>
            </a:r>
            <a:endParaRPr lang="de-DE" dirty="0"/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531" y="1930279"/>
            <a:ext cx="3549252" cy="4732337"/>
          </a:xfrm>
        </p:spPr>
      </p:pic>
      <p:pic>
        <p:nvPicPr>
          <p:cNvPr id="4" name="Inhaltsplatzhalter 3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767" y="1998051"/>
            <a:ext cx="3498423" cy="4664565"/>
          </a:xfrm>
        </p:spPr>
      </p:pic>
    </p:spTree>
    <p:extLst>
      <p:ext uri="{BB962C8B-B14F-4D97-AF65-F5344CB8AC3E}">
        <p14:creationId xmlns:p14="http://schemas.microsoft.com/office/powerpoint/2010/main" val="2432197064"/>
      </p:ext>
    </p:extLst>
  </p:cSld>
  <p:clrMapOvr>
    <a:masterClrMapping/>
  </p:clrMapOvr>
</p:sld>
</file>

<file path=ppt/theme/theme1.xml><?xml version="1.0" encoding="utf-8"?>
<a:theme xmlns:a="http://schemas.openxmlformats.org/drawingml/2006/main" name="Fetzen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38</Words>
  <Application>Microsoft Office PowerPoint</Application>
  <PresentationFormat>Breitbild</PresentationFormat>
  <Paragraphs>10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Arial</vt:lpstr>
      <vt:lpstr>Century Gothic</vt:lpstr>
      <vt:lpstr>Wingdings 3</vt:lpstr>
      <vt:lpstr>Fetzen</vt:lpstr>
      <vt:lpstr>Mitarbeiterfest Donaustetten</vt:lpstr>
      <vt:lpstr>Die Kirche zur Heiligen Familie und das Ulrika Haus</vt:lpstr>
      <vt:lpstr>Der Ursprung: Abt Werner von Ellerbach und das Wiblinger Kloster</vt:lpstr>
      <vt:lpstr>Wo es in Donaustetten begann:  Die Laurentiususkirche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Kirchengemeinderat      St. Martin Ulm-Wiblingen</dc:title>
  <dc:creator>Kloos Ulrich</dc:creator>
  <cp:lastModifiedBy>Kloos Ulrich</cp:lastModifiedBy>
  <cp:revision>12</cp:revision>
  <dcterms:created xsi:type="dcterms:W3CDTF">2025-03-08T19:48:33Z</dcterms:created>
  <dcterms:modified xsi:type="dcterms:W3CDTF">2026-06-08T08:01:54Z</dcterms:modified>
</cp:coreProperties>
</file>